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10A3-F2F6-41D9-A831-E8A1B5E7E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DD5805-C9C8-4C91-9BDF-361EAE3605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6F2FA-3BFB-4C0A-82B6-D08686BA3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701FD-6C75-4EE5-A3A2-B63815ABC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2A730-3F5A-49ED-B34A-941C42BCD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59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24A64-7404-4814-AD11-D4B8CDC2D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A035FD-1BD0-4171-A073-29DA02426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7B7238-380D-4B6B-82AE-07D29BEA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997A7-CDEF-470D-A1FA-47DB5FF72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A8D55-DABA-4E04-BF26-817BEDE81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674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53AA56-CB1A-482F-926F-CB7ADD285B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52363A-062B-4D07-97A2-90CB666CF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C37F6-1553-4C28-A9A7-474A0055C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6CC66-0603-4153-8579-25EEB2A88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FF941-F125-495D-88F2-36752FF94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40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D1E94-FFC7-4873-BC71-8BCEE5064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86A58-2B83-4C77-ADD8-3866D9161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BDB02-F23C-421E-9665-D98FF98D5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C3076-0E99-4791-B90D-D08EB26C0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CA100-3311-4CB5-A8F9-08AC98453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7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17EA3-3F02-40EC-8382-B758EA57B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BFF7F-003E-4781-B3EB-8C44F9757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85131-E406-4A59-A637-70E269F8D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A829C-F6F3-449C-8611-5CE19669E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72BC1-095C-4E8D-BEC6-082AFD39C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60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083BF-A77E-4129-A1F9-D62AACFB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194A6-DC6A-427A-AE79-4029B090F8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DD836F-4AD5-4539-88B5-7CAAE442F3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0EB52-1FD8-4591-9609-48F25871C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B6AD6-D813-49F2-B0AD-1865550B8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7CF4E-32DF-4049-8DFB-E3E1F46D6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796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3939-7753-47A1-9540-E8B26549D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3FCDC2-96FA-42D7-9F4C-08B3F978F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4D6696-72BC-489D-ABF4-A98C9AE56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4C930D-3059-4AE5-9BC8-51D09E24BB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8F4856-A787-4B79-9E01-6E6A769D45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BAA032-BF1B-488A-954E-8302AE745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EF5A7E-D13D-4C1E-8D9E-DDEA1B31C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218442-DDB8-4BE7-9D49-F5C54A56F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80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AE2D2-7698-4B9A-B43F-809FBF84A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8F204-FC27-47C6-A5A6-1AF9D961B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46ABAE-4997-46B6-AA18-50ED179A4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8AA130-6C8A-4264-A1EE-90EC9EC52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729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6AC9C4-D6B5-4B99-ABC9-FBF77921E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8AE1A7-9C82-415E-970B-379F7C03C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70FBE-1F9E-42E9-B964-070651456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71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46AEC-9EA1-49C7-8EB9-FA4E25C2E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9D38E-8A83-4517-AE44-F0F652FF4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4C07CF-6897-4825-B781-167B2916F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52A95-5A9C-4136-B141-CA1229164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88E8C7-9B54-4FB5-9B27-08715E3FB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E113D-2046-4331-A10D-65DE050F0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71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F4E8A-9D43-4C6E-845D-D9E9D4004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628FE2-4710-4278-9F28-5F2DBE5A7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ABCCA-114E-493A-8499-4629A1113D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43FD5-E300-4AB2-8F80-B6CF7066F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AEFEF4-0343-47E8-B2C3-6238E767E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437D2-E107-4914-9E0D-0D6BA4BFE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520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7CA68-3F04-4FA7-8CBC-9CB1AFE98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466BF-6C0B-44EF-9E06-04A5FC961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931DA-8624-4AB6-987E-728511F3EF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DBDD3D-BF8C-4ABF-91CF-7082A336C0C1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986BA-B59D-40D0-9FC6-513B3AE561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20DFC-C39A-4331-B2A0-BAA06AD1AC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C85A2-8166-4FAF-8C81-6248D3EC8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91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8F0AF-7131-49B0-9C15-F7BDBD9B0C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30DB15-9777-47EB-8ADA-BA860285DF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E32C124C-6A2D-4228-B76E-9B79F84184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288"/>
            <a:ext cx="12192000" cy="682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532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2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JUAN PABLO PÉREZ ALVARADO</dc:creator>
  <cp:lastModifiedBy>JUAN PABLO PÉREZ ALVARADO</cp:lastModifiedBy>
  <cp:revision>1</cp:revision>
  <dcterms:created xsi:type="dcterms:W3CDTF">2019-04-05T21:31:19Z</dcterms:created>
  <dcterms:modified xsi:type="dcterms:W3CDTF">2019-04-05T21:35:49Z</dcterms:modified>
</cp:coreProperties>
</file>

<file path=docProps/thumbnail.jpeg>
</file>